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58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B103C6-9FB7-EC47-9268-749DE1F6D16F}" v="41" dt="2019-03-06T14:52:11.2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64"/>
    <p:restoredTop sz="93619"/>
  </p:normalViewPr>
  <p:slideViewPr>
    <p:cSldViewPr snapToGrid="0" snapToObjects="1">
      <p:cViewPr varScale="1">
        <p:scale>
          <a:sx n="142" d="100"/>
          <a:sy n="142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lorent APPOINTAIRE" userId="80d7a9d67625f8ff" providerId="LiveId" clId="{74B103C6-9FB7-EC47-9268-749DE1F6D16F}"/>
    <pc:docChg chg="undo custSel mod addSld delSld modSld sldOrd">
      <pc:chgData name="Florent APPOINTAIRE" userId="80d7a9d67625f8ff" providerId="LiveId" clId="{74B103C6-9FB7-EC47-9268-749DE1F6D16F}" dt="2019-03-06T14:52:11.103" v="1981" actId="20577"/>
      <pc:docMkLst>
        <pc:docMk/>
      </pc:docMkLst>
      <pc:sldChg chg="modSp">
        <pc:chgData name="Florent APPOINTAIRE" userId="80d7a9d67625f8ff" providerId="LiveId" clId="{74B103C6-9FB7-EC47-9268-749DE1F6D16F}" dt="2019-03-06T14:25:49.070" v="111" actId="20577"/>
        <pc:sldMkLst>
          <pc:docMk/>
          <pc:sldMk cId="2890894246" sldId="256"/>
        </pc:sldMkLst>
        <pc:spChg chg="mod">
          <ac:chgData name="Florent APPOINTAIRE" userId="80d7a9d67625f8ff" providerId="LiveId" clId="{74B103C6-9FB7-EC47-9268-749DE1F6D16F}" dt="2019-03-06T14:25:49.070" v="111" actId="20577"/>
          <ac:spMkLst>
            <pc:docMk/>
            <pc:sldMk cId="2890894246" sldId="256"/>
            <ac:spMk id="2" creationId="{61EDC5B2-6269-9545-84EF-0ECD7C4EEA0C}"/>
          </ac:spMkLst>
        </pc:spChg>
      </pc:sldChg>
      <pc:sldChg chg="modSp">
        <pc:chgData name="Florent APPOINTAIRE" userId="80d7a9d67625f8ff" providerId="LiveId" clId="{74B103C6-9FB7-EC47-9268-749DE1F6D16F}" dt="2019-03-06T14:40:15.876" v="1233" actId="20577"/>
        <pc:sldMkLst>
          <pc:docMk/>
          <pc:sldMk cId="4252335051" sldId="257"/>
        </pc:sldMkLst>
        <pc:spChg chg="mod">
          <ac:chgData name="Florent APPOINTAIRE" userId="80d7a9d67625f8ff" providerId="LiveId" clId="{74B103C6-9FB7-EC47-9268-749DE1F6D16F}" dt="2019-03-06T14:40:15.876" v="1233" actId="20577"/>
          <ac:spMkLst>
            <pc:docMk/>
            <pc:sldMk cId="4252335051" sldId="257"/>
            <ac:spMk id="3" creationId="{144792FE-6FF7-E144-9646-ABCCCD0ECB0D}"/>
          </ac:spMkLst>
        </pc:spChg>
      </pc:sldChg>
      <pc:sldChg chg="addSp delSp delDesignElem">
        <pc:chgData name="Florent APPOINTAIRE" userId="80d7a9d67625f8ff" providerId="LiveId" clId="{74B103C6-9FB7-EC47-9268-749DE1F6D16F}" dt="2019-03-06T14:41:38.430" v="1252"/>
        <pc:sldMkLst>
          <pc:docMk/>
          <pc:sldMk cId="3019400663" sldId="258"/>
        </pc:sldMkLst>
        <pc:spChg chg="add del">
          <ac:chgData name="Florent APPOINTAIRE" userId="80d7a9d67625f8ff" providerId="LiveId" clId="{74B103C6-9FB7-EC47-9268-749DE1F6D16F}" dt="2019-03-06T14:41:38.430" v="1252"/>
          <ac:spMkLst>
            <pc:docMk/>
            <pc:sldMk cId="3019400663" sldId="258"/>
            <ac:spMk id="9" creationId="{6A733EBD-820A-4FA2-9A24-E3259DA7EA15}"/>
          </ac:spMkLst>
        </pc:spChg>
        <pc:spChg chg="add del">
          <ac:chgData name="Florent APPOINTAIRE" userId="80d7a9d67625f8ff" providerId="LiveId" clId="{74B103C6-9FB7-EC47-9268-749DE1F6D16F}" dt="2019-03-06T14:41:38.430" v="1252"/>
          <ac:spMkLst>
            <pc:docMk/>
            <pc:sldMk cId="3019400663" sldId="258"/>
            <ac:spMk id="11" creationId="{6D4A187A-A5A0-48DF-94DB-432F7582DC83}"/>
          </ac:spMkLst>
        </pc:spChg>
      </pc:sldChg>
      <pc:sldChg chg="modSp">
        <pc:chgData name="Florent APPOINTAIRE" userId="80d7a9d67625f8ff" providerId="LiveId" clId="{74B103C6-9FB7-EC47-9268-749DE1F6D16F}" dt="2019-03-06T12:38:09.771" v="61" actId="20577"/>
        <pc:sldMkLst>
          <pc:docMk/>
          <pc:sldMk cId="2912497242" sldId="259"/>
        </pc:sldMkLst>
        <pc:spChg chg="mod">
          <ac:chgData name="Florent APPOINTAIRE" userId="80d7a9d67625f8ff" providerId="LiveId" clId="{74B103C6-9FB7-EC47-9268-749DE1F6D16F}" dt="2019-03-06T12:38:09.771" v="61" actId="20577"/>
          <ac:spMkLst>
            <pc:docMk/>
            <pc:sldMk cId="2912497242" sldId="259"/>
            <ac:spMk id="3" creationId="{EE71295F-81AA-694A-910D-60131F6A5181}"/>
          </ac:spMkLst>
        </pc:spChg>
      </pc:sldChg>
      <pc:sldChg chg="addSp delSp modSp mod setBg">
        <pc:chgData name="Florent APPOINTAIRE" userId="80d7a9d67625f8ff" providerId="LiveId" clId="{74B103C6-9FB7-EC47-9268-749DE1F6D16F}" dt="2019-03-06T14:31:17.958" v="607"/>
        <pc:sldMkLst>
          <pc:docMk/>
          <pc:sldMk cId="660889779" sldId="260"/>
        </pc:sldMkLst>
        <pc:spChg chg="mod">
          <ac:chgData name="Florent APPOINTAIRE" userId="80d7a9d67625f8ff" providerId="LiveId" clId="{74B103C6-9FB7-EC47-9268-749DE1F6D16F}" dt="2019-03-06T14:31:14.952" v="605" actId="26606"/>
          <ac:spMkLst>
            <pc:docMk/>
            <pc:sldMk cId="660889779" sldId="260"/>
            <ac:spMk id="2" creationId="{027F2FE1-ECB3-3446-BC50-FF15F12A9446}"/>
          </ac:spMkLst>
        </pc:spChg>
        <pc:spChg chg="mod">
          <ac:chgData name="Florent APPOINTAIRE" userId="80d7a9d67625f8ff" providerId="LiveId" clId="{74B103C6-9FB7-EC47-9268-749DE1F6D16F}" dt="2019-03-06T14:31:14.952" v="605" actId="26606"/>
          <ac:spMkLst>
            <pc:docMk/>
            <pc:sldMk cId="660889779" sldId="260"/>
            <ac:spMk id="3" creationId="{A950A682-B1E2-9B41-94EF-69CCE7A26021}"/>
          </ac:spMkLst>
        </pc:spChg>
        <pc:spChg chg="add del mod ord">
          <ac:chgData name="Florent APPOINTAIRE" userId="80d7a9d67625f8ff" providerId="LiveId" clId="{74B103C6-9FB7-EC47-9268-749DE1F6D16F}" dt="2019-03-06T14:31:17.958" v="607"/>
          <ac:spMkLst>
            <pc:docMk/>
            <pc:sldMk cId="660889779" sldId="260"/>
            <ac:spMk id="4" creationId="{BF42E77A-CCB5-C84D-9856-A63A26F9D642}"/>
          </ac:spMkLst>
        </pc:spChg>
        <pc:picChg chg="add mod">
          <ac:chgData name="Florent APPOINTAIRE" userId="80d7a9d67625f8ff" providerId="LiveId" clId="{74B103C6-9FB7-EC47-9268-749DE1F6D16F}" dt="2019-03-06T14:31:14.952" v="605" actId="26606"/>
          <ac:picMkLst>
            <pc:docMk/>
            <pc:sldMk cId="660889779" sldId="260"/>
            <ac:picMk id="5" creationId="{BF9ACDBA-0005-7F4E-A972-F07632E0450F}"/>
          </ac:picMkLst>
        </pc:picChg>
      </pc:sldChg>
      <pc:sldChg chg="addSp modSp">
        <pc:chgData name="Florent APPOINTAIRE" userId="80d7a9d67625f8ff" providerId="LiveId" clId="{74B103C6-9FB7-EC47-9268-749DE1F6D16F}" dt="2019-03-06T14:33:59.389" v="943" actId="20577"/>
        <pc:sldMkLst>
          <pc:docMk/>
          <pc:sldMk cId="1277467594" sldId="261"/>
        </pc:sldMkLst>
        <pc:spChg chg="mod">
          <ac:chgData name="Florent APPOINTAIRE" userId="80d7a9d67625f8ff" providerId="LiveId" clId="{74B103C6-9FB7-EC47-9268-749DE1F6D16F}" dt="2019-03-06T14:33:59.389" v="943" actId="20577"/>
          <ac:spMkLst>
            <pc:docMk/>
            <pc:sldMk cId="1277467594" sldId="261"/>
            <ac:spMk id="3" creationId="{0DBC9E84-26E3-DE42-8126-1B86D074133C}"/>
          </ac:spMkLst>
        </pc:spChg>
        <pc:picChg chg="add mod">
          <ac:chgData name="Florent APPOINTAIRE" userId="80d7a9d67625f8ff" providerId="LiveId" clId="{74B103C6-9FB7-EC47-9268-749DE1F6D16F}" dt="2019-03-06T14:33:15.485" v="863" actId="1076"/>
          <ac:picMkLst>
            <pc:docMk/>
            <pc:sldMk cId="1277467594" sldId="261"/>
            <ac:picMk id="4" creationId="{2958572F-296A-A942-AF9C-DC89036966BF}"/>
          </ac:picMkLst>
        </pc:picChg>
      </pc:sldChg>
      <pc:sldChg chg="addSp delSp modSp modNotesTx">
        <pc:chgData name="Florent APPOINTAIRE" userId="80d7a9d67625f8ff" providerId="LiveId" clId="{74B103C6-9FB7-EC47-9268-749DE1F6D16F}" dt="2019-03-06T14:52:11.103" v="1981" actId="20577"/>
        <pc:sldMkLst>
          <pc:docMk/>
          <pc:sldMk cId="4064480596" sldId="262"/>
        </pc:sldMkLst>
        <pc:spChg chg="mod">
          <ac:chgData name="Florent APPOINTAIRE" userId="80d7a9d67625f8ff" providerId="LiveId" clId="{74B103C6-9FB7-EC47-9268-749DE1F6D16F}" dt="2019-03-06T14:49:02.561" v="1732" actId="20577"/>
          <ac:spMkLst>
            <pc:docMk/>
            <pc:sldMk cId="4064480596" sldId="262"/>
            <ac:spMk id="3" creationId="{9669C53E-B03F-3C4C-ADBC-B6D5748C9A59}"/>
          </ac:spMkLst>
        </pc:spChg>
        <pc:spChg chg="add mod">
          <ac:chgData name="Florent APPOINTAIRE" userId="80d7a9d67625f8ff" providerId="LiveId" clId="{74B103C6-9FB7-EC47-9268-749DE1F6D16F}" dt="2019-03-06T14:51:34.082" v="1912" actId="1035"/>
          <ac:spMkLst>
            <pc:docMk/>
            <pc:sldMk cId="4064480596" sldId="262"/>
            <ac:spMk id="6" creationId="{8681D408-4782-DC45-B438-806395E7213F}"/>
          </ac:spMkLst>
        </pc:spChg>
        <pc:spChg chg="add del mod">
          <ac:chgData name="Florent APPOINTAIRE" userId="80d7a9d67625f8ff" providerId="LiveId" clId="{74B103C6-9FB7-EC47-9268-749DE1F6D16F}" dt="2019-03-06T14:49:34.274" v="1748"/>
          <ac:spMkLst>
            <pc:docMk/>
            <pc:sldMk cId="4064480596" sldId="262"/>
            <ac:spMk id="7" creationId="{09497998-2C38-C242-A0E1-D6ABBEAE9082}"/>
          </ac:spMkLst>
        </pc:spChg>
        <pc:spChg chg="add mod">
          <ac:chgData name="Florent APPOINTAIRE" userId="80d7a9d67625f8ff" providerId="LiveId" clId="{74B103C6-9FB7-EC47-9268-749DE1F6D16F}" dt="2019-03-06T14:51:34.082" v="1912" actId="1035"/>
          <ac:spMkLst>
            <pc:docMk/>
            <pc:sldMk cId="4064480596" sldId="262"/>
            <ac:spMk id="8" creationId="{A5F45585-A552-4540-BA1F-212543503139}"/>
          </ac:spMkLst>
        </pc:spChg>
        <pc:spChg chg="add mod">
          <ac:chgData name="Florent APPOINTAIRE" userId="80d7a9d67625f8ff" providerId="LiveId" clId="{74B103C6-9FB7-EC47-9268-749DE1F6D16F}" dt="2019-03-06T14:51:34.082" v="1912" actId="1035"/>
          <ac:spMkLst>
            <pc:docMk/>
            <pc:sldMk cId="4064480596" sldId="262"/>
            <ac:spMk id="9" creationId="{E2E2764F-AE32-D049-9FB9-E5702E70FCF3}"/>
          </ac:spMkLst>
        </pc:spChg>
        <pc:spChg chg="add mod">
          <ac:chgData name="Florent APPOINTAIRE" userId="80d7a9d67625f8ff" providerId="LiveId" clId="{74B103C6-9FB7-EC47-9268-749DE1F6D16F}" dt="2019-03-06T14:51:34.082" v="1912" actId="1035"/>
          <ac:spMkLst>
            <pc:docMk/>
            <pc:sldMk cId="4064480596" sldId="262"/>
            <ac:spMk id="10" creationId="{85454B7A-3446-6B44-A0CA-1F524BE23AC7}"/>
          </ac:spMkLst>
        </pc:spChg>
        <pc:spChg chg="add mod">
          <ac:chgData name="Florent APPOINTAIRE" userId="80d7a9d67625f8ff" providerId="LiveId" clId="{74B103C6-9FB7-EC47-9268-749DE1F6D16F}" dt="2019-03-06T14:51:34.082" v="1912" actId="1035"/>
          <ac:spMkLst>
            <pc:docMk/>
            <pc:sldMk cId="4064480596" sldId="262"/>
            <ac:spMk id="11" creationId="{A7823505-FC5B-A14D-B09A-D84FCA256CE6}"/>
          </ac:spMkLst>
        </pc:spChg>
        <pc:spChg chg="add mod">
          <ac:chgData name="Florent APPOINTAIRE" userId="80d7a9d67625f8ff" providerId="LiveId" clId="{74B103C6-9FB7-EC47-9268-749DE1F6D16F}" dt="2019-03-06T14:51:34.082" v="1912" actId="1035"/>
          <ac:spMkLst>
            <pc:docMk/>
            <pc:sldMk cId="4064480596" sldId="262"/>
            <ac:spMk id="12" creationId="{0741318F-7E81-3641-B1A1-F817269E5B2E}"/>
          </ac:spMkLst>
        </pc:spChg>
        <pc:spChg chg="add mod">
          <ac:chgData name="Florent APPOINTAIRE" userId="80d7a9d67625f8ff" providerId="LiveId" clId="{74B103C6-9FB7-EC47-9268-749DE1F6D16F}" dt="2019-03-06T14:51:34.082" v="1912" actId="1035"/>
          <ac:spMkLst>
            <pc:docMk/>
            <pc:sldMk cId="4064480596" sldId="262"/>
            <ac:spMk id="13" creationId="{5C173CBA-1C94-5D48-85E9-D74333AD8BD6}"/>
          </ac:spMkLst>
        </pc:spChg>
        <pc:spChg chg="add mod">
          <ac:chgData name="Florent APPOINTAIRE" userId="80d7a9d67625f8ff" providerId="LiveId" clId="{74B103C6-9FB7-EC47-9268-749DE1F6D16F}" dt="2019-03-06T14:51:34.082" v="1912" actId="1035"/>
          <ac:spMkLst>
            <pc:docMk/>
            <pc:sldMk cId="4064480596" sldId="262"/>
            <ac:spMk id="14" creationId="{FD4205B6-D8B5-4042-BE45-F3DA22A35036}"/>
          </ac:spMkLst>
        </pc:spChg>
        <pc:picChg chg="add del mod">
          <ac:chgData name="Florent APPOINTAIRE" userId="80d7a9d67625f8ff" providerId="LiveId" clId="{74B103C6-9FB7-EC47-9268-749DE1F6D16F}" dt="2019-03-06T14:36:16.500" v="946" actId="478"/>
          <ac:picMkLst>
            <pc:docMk/>
            <pc:sldMk cId="4064480596" sldId="262"/>
            <ac:picMk id="4" creationId="{A099BFD7-37DF-FA45-B5CF-75638264EC6F}"/>
          </ac:picMkLst>
        </pc:picChg>
        <pc:picChg chg="add mod">
          <ac:chgData name="Florent APPOINTAIRE" userId="80d7a9d67625f8ff" providerId="LiveId" clId="{74B103C6-9FB7-EC47-9268-749DE1F6D16F}" dt="2019-03-06T14:47:03.288" v="1643" actId="1076"/>
          <ac:picMkLst>
            <pc:docMk/>
            <pc:sldMk cId="4064480596" sldId="262"/>
            <ac:picMk id="5" creationId="{D6EB96B2-6004-9846-A2DE-7DBF107B7531}"/>
          </ac:picMkLst>
        </pc:picChg>
      </pc:sldChg>
      <pc:sldChg chg="addSp modSp add">
        <pc:chgData name="Florent APPOINTAIRE" userId="80d7a9d67625f8ff" providerId="LiveId" clId="{74B103C6-9FB7-EC47-9268-749DE1F6D16F}" dt="2019-03-06T14:39:57.583" v="1227" actId="1076"/>
        <pc:sldMkLst>
          <pc:docMk/>
          <pc:sldMk cId="2187253269" sldId="263"/>
        </pc:sldMkLst>
        <pc:spChg chg="mod">
          <ac:chgData name="Florent APPOINTAIRE" userId="80d7a9d67625f8ff" providerId="LiveId" clId="{74B103C6-9FB7-EC47-9268-749DE1F6D16F}" dt="2019-03-06T14:02:31.663" v="86" actId="20577"/>
          <ac:spMkLst>
            <pc:docMk/>
            <pc:sldMk cId="2187253269" sldId="263"/>
            <ac:spMk id="2" creationId="{9DC6C6E1-665E-DA4B-99A2-1624CB85611F}"/>
          </ac:spMkLst>
        </pc:spChg>
        <pc:spChg chg="mod">
          <ac:chgData name="Florent APPOINTAIRE" userId="80d7a9d67625f8ff" providerId="LiveId" clId="{74B103C6-9FB7-EC47-9268-749DE1F6D16F}" dt="2019-03-06T14:39:54.558" v="1226" actId="20577"/>
          <ac:spMkLst>
            <pc:docMk/>
            <pc:sldMk cId="2187253269" sldId="263"/>
            <ac:spMk id="3" creationId="{0DBC9E84-26E3-DE42-8126-1B86D074133C}"/>
          </ac:spMkLst>
        </pc:spChg>
        <pc:picChg chg="add mod">
          <ac:chgData name="Florent APPOINTAIRE" userId="80d7a9d67625f8ff" providerId="LiveId" clId="{74B103C6-9FB7-EC47-9268-749DE1F6D16F}" dt="2019-03-06T14:39:57.583" v="1227" actId="1076"/>
          <ac:picMkLst>
            <pc:docMk/>
            <pc:sldMk cId="2187253269" sldId="263"/>
            <ac:picMk id="4" creationId="{15442A72-8C9B-AC49-9F3B-811D8DB8A881}"/>
          </ac:picMkLst>
        </pc:picChg>
      </pc:sldChg>
      <pc:sldChg chg="addSp modSp add mod setBg">
        <pc:chgData name="Florent APPOINTAIRE" userId="80d7a9d67625f8ff" providerId="LiveId" clId="{74B103C6-9FB7-EC47-9268-749DE1F6D16F}" dt="2019-03-06T14:41:59.073" v="1266" actId="26606"/>
        <pc:sldMkLst>
          <pc:docMk/>
          <pc:sldMk cId="2405967121" sldId="264"/>
        </pc:sldMkLst>
        <pc:picChg chg="add mod">
          <ac:chgData name="Florent APPOINTAIRE" userId="80d7a9d67625f8ff" providerId="LiveId" clId="{74B103C6-9FB7-EC47-9268-749DE1F6D16F}" dt="2019-03-06T14:41:59.073" v="1266" actId="26606"/>
          <ac:picMkLst>
            <pc:docMk/>
            <pc:sldMk cId="2405967121" sldId="264"/>
            <ac:picMk id="2" creationId="{850653D3-0979-244C-923F-6FEC23C13C62}"/>
          </ac:picMkLst>
        </pc:picChg>
      </pc:sldChg>
      <pc:sldChg chg="addSp delSp modSp add del mod ord setBg delDesignElem">
        <pc:chgData name="Florent APPOINTAIRE" userId="80d7a9d67625f8ff" providerId="LiveId" clId="{74B103C6-9FB7-EC47-9268-749DE1F6D16F}" dt="2019-03-06T14:41:50.732" v="1263" actId="2696"/>
        <pc:sldMkLst>
          <pc:docMk/>
          <pc:sldMk cId="4106575175" sldId="264"/>
        </pc:sldMkLst>
        <pc:spChg chg="add del mod ord">
          <ac:chgData name="Florent APPOINTAIRE" userId="80d7a9d67625f8ff" providerId="LiveId" clId="{74B103C6-9FB7-EC47-9268-749DE1F6D16F}" dt="2019-03-06T14:41:48.931" v="1261" actId="26606"/>
          <ac:spMkLst>
            <pc:docMk/>
            <pc:sldMk cId="4106575175" sldId="264"/>
            <ac:spMk id="2" creationId="{A484CE76-BF85-8E48-8708-2AAD7AFAE068}"/>
          </ac:spMkLst>
        </pc:spChg>
        <pc:spChg chg="del mod">
          <ac:chgData name="Florent APPOINTAIRE" userId="80d7a9d67625f8ff" providerId="LiveId" clId="{74B103C6-9FB7-EC47-9268-749DE1F6D16F}" dt="2019-03-06T14:40:42.966" v="1236" actId="478"/>
          <ac:spMkLst>
            <pc:docMk/>
            <pc:sldMk cId="4106575175" sldId="264"/>
            <ac:spMk id="3" creationId="{9669C53E-B03F-3C4C-ADBC-B6D5748C9A59}"/>
          </ac:spMkLst>
        </pc:spChg>
        <pc:spChg chg="add del mod">
          <ac:chgData name="Florent APPOINTAIRE" userId="80d7a9d67625f8ff" providerId="LiveId" clId="{74B103C6-9FB7-EC47-9268-749DE1F6D16F}" dt="2019-03-06T14:41:48.875" v="1260" actId="478"/>
          <ac:spMkLst>
            <pc:docMk/>
            <pc:sldMk cId="4106575175" sldId="264"/>
            <ac:spMk id="7" creationId="{AE6FD50D-F5C4-034B-9CA7-CD46927AC8CE}"/>
          </ac:spMkLst>
        </pc:spChg>
        <pc:spChg chg="add del mod">
          <ac:chgData name="Florent APPOINTAIRE" userId="80d7a9d67625f8ff" providerId="LiveId" clId="{74B103C6-9FB7-EC47-9268-749DE1F6D16F}" dt="2019-03-06T14:41:21.565" v="1245" actId="767"/>
          <ac:spMkLst>
            <pc:docMk/>
            <pc:sldMk cId="4106575175" sldId="264"/>
            <ac:spMk id="8" creationId="{BD65E90A-F74B-8C49-94BC-BD1846B13A0D}"/>
          </ac:spMkLst>
        </pc:spChg>
        <pc:spChg chg="add del">
          <ac:chgData name="Florent APPOINTAIRE" userId="80d7a9d67625f8ff" providerId="LiveId" clId="{74B103C6-9FB7-EC47-9268-749DE1F6D16F}" dt="2019-03-06T14:41:48.931" v="1261" actId="26606"/>
          <ac:spMkLst>
            <pc:docMk/>
            <pc:sldMk cId="4106575175" sldId="264"/>
            <ac:spMk id="13" creationId="{670D6F2B-93AF-47D6-9378-5E54BE0AC69F}"/>
          </ac:spMkLst>
        </pc:spChg>
        <pc:spChg chg="add del">
          <ac:chgData name="Florent APPOINTAIRE" userId="80d7a9d67625f8ff" providerId="LiveId" clId="{74B103C6-9FB7-EC47-9268-749DE1F6D16F}" dt="2019-03-06T14:41:48.931" v="1261" actId="26606"/>
          <ac:spMkLst>
            <pc:docMk/>
            <pc:sldMk cId="4106575175" sldId="264"/>
            <ac:spMk id="15" creationId="{2668F1A4-6DBB-4F0B-A679-6EE5483638F8}"/>
          </ac:spMkLst>
        </pc:spChg>
        <pc:spChg chg="add del">
          <ac:chgData name="Florent APPOINTAIRE" userId="80d7a9d67625f8ff" providerId="LiveId" clId="{74B103C6-9FB7-EC47-9268-749DE1F6D16F}" dt="2019-03-06T14:41:48.931" v="1261" actId="26606"/>
          <ac:spMkLst>
            <pc:docMk/>
            <pc:sldMk cId="4106575175" sldId="264"/>
            <ac:spMk id="17" creationId="{B8DBF1C0-B8F1-4AAC-8704-256BA0E9D63B}"/>
          </ac:spMkLst>
        </pc:spChg>
        <pc:spChg chg="add del">
          <ac:chgData name="Florent APPOINTAIRE" userId="80d7a9d67625f8ff" providerId="LiveId" clId="{74B103C6-9FB7-EC47-9268-749DE1F6D16F}" dt="2019-03-06T14:41:48.931" v="1261" actId="26606"/>
          <ac:spMkLst>
            <pc:docMk/>
            <pc:sldMk cId="4106575175" sldId="264"/>
            <ac:spMk id="19" creationId="{B70F7E59-C971-4F55-8E3A-1E583B65FCB9}"/>
          </ac:spMkLst>
        </pc:spChg>
        <pc:grpChg chg="add del">
          <ac:chgData name="Florent APPOINTAIRE" userId="80d7a9d67625f8ff" providerId="LiveId" clId="{74B103C6-9FB7-EC47-9268-749DE1F6D16F}" dt="2019-03-06T14:41:48.931" v="1261" actId="26606"/>
          <ac:grpSpMkLst>
            <pc:docMk/>
            <pc:sldMk cId="4106575175" sldId="264"/>
            <ac:grpSpMk id="9" creationId="{6503EB0F-2257-4A3E-A73B-E1DE769B459F}"/>
          </ac:grpSpMkLst>
        </pc:grpChg>
        <pc:picChg chg="add del mod">
          <ac:chgData name="Florent APPOINTAIRE" userId="80d7a9d67625f8ff" providerId="LiveId" clId="{74B103C6-9FB7-EC47-9268-749DE1F6D16F}" dt="2019-03-06T14:41:49.033" v="1262"/>
          <ac:picMkLst>
            <pc:docMk/>
            <pc:sldMk cId="4106575175" sldId="264"/>
            <ac:picMk id="4" creationId="{F92B5554-196A-E743-8B6D-0CA0D1B7140C}"/>
          </ac:picMkLst>
        </pc:picChg>
        <pc:picChg chg="del">
          <ac:chgData name="Florent APPOINTAIRE" userId="80d7a9d67625f8ff" providerId="LiveId" clId="{74B103C6-9FB7-EC47-9268-749DE1F6D16F}" dt="2019-03-06T14:40:40.050" v="1234" actId="478"/>
          <ac:picMkLst>
            <pc:docMk/>
            <pc:sldMk cId="4106575175" sldId="264"/>
            <ac:picMk id="5" creationId="{D6EB96B2-6004-9846-A2DE-7DBF107B7531}"/>
          </ac:picMkLst>
        </pc:picChg>
        <pc:picChg chg="add del">
          <ac:chgData name="Florent APPOINTAIRE" userId="80d7a9d67625f8ff" providerId="LiveId" clId="{74B103C6-9FB7-EC47-9268-749DE1F6D16F}" dt="2019-03-06T14:41:44.488" v="1254" actId="26606"/>
          <ac:picMkLst>
            <pc:docMk/>
            <pc:sldMk cId="4106575175" sldId="264"/>
            <ac:picMk id="21" creationId="{CB607B98-7700-4DC9-8BE8-A876255F9C52}"/>
          </ac:picMkLst>
        </pc:picChg>
      </pc:sldChg>
    </pc:docChg>
  </pc:docChgLst>
</pc:chgInfo>
</file>

<file path=ppt/media/image1.jpeg>
</file>

<file path=ppt/media/image10.tiff>
</file>

<file path=ppt/media/image2.jpe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EE7268-4F56-294A-8F81-323D01B1DEDD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C3A95-1EB6-1A49-A767-A8699417B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1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Chiffres</a:t>
            </a:r>
            <a:r>
              <a:rPr lang="en-US" dirty="0"/>
              <a:t> Microsoft </a:t>
            </a:r>
            <a:r>
              <a:rPr lang="en-US" dirty="0" err="1"/>
              <a:t>d’après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étude de Forrester : https://</a:t>
            </a:r>
            <a:r>
              <a:rPr lang="en-US" dirty="0" err="1"/>
              <a:t>go.microsoft.com</a:t>
            </a:r>
            <a:r>
              <a:rPr lang="en-US" dirty="0"/>
              <a:t>/</a:t>
            </a:r>
            <a:r>
              <a:rPr lang="en-US" dirty="0" err="1"/>
              <a:t>fwlink</a:t>
            </a:r>
            <a:r>
              <a:rPr lang="en-US" dirty="0"/>
              <a:t>/?</a:t>
            </a:r>
            <a:r>
              <a:rPr lang="en-US" dirty="0" err="1"/>
              <a:t>LinkId</a:t>
            </a:r>
            <a:r>
              <a:rPr lang="en-US"/>
              <a:t>=2005303&amp;clcid=0x40c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C3A95-1EB6-1A49-A767-A8699417B1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461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cloudyjourney.fr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docs.microsoft.com/en-us/azure/azure-functions/functions-compare-logic-apps-ms-flow-webjob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DC5B2-6269-9545-84EF-0ECD7C4EEA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b="1" dirty="0" err="1"/>
              <a:t>Automatiser</a:t>
            </a:r>
            <a:r>
              <a:rPr lang="en-US" sz="4400" b="1" dirty="0"/>
              <a:t> Azure avec Azure Automation/</a:t>
            </a:r>
            <a:r>
              <a:rPr lang="en-US" sz="4400" b="1" dirty="0" err="1"/>
              <a:t>Sharepoint</a:t>
            </a:r>
            <a:r>
              <a:rPr lang="en-US" sz="4400" b="1" dirty="0"/>
              <a:t> Online/Microsoft Flow/PowerApps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DBD82-0C28-774E-A47C-71F58FF714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Présenté</a:t>
            </a:r>
            <a:r>
              <a:rPr lang="en-US" dirty="0"/>
              <a:t> par Florent </a:t>
            </a:r>
            <a:r>
              <a:rPr lang="en-US" dirty="0" err="1"/>
              <a:t>Appointaire</a:t>
            </a:r>
            <a:r>
              <a:rPr lang="en-US" dirty="0"/>
              <a:t> pour le French PowerShell User Group</a:t>
            </a:r>
          </a:p>
        </p:txBody>
      </p:sp>
    </p:spTree>
    <p:extLst>
      <p:ext uri="{BB962C8B-B14F-4D97-AF65-F5344CB8AC3E}">
        <p14:creationId xmlns:p14="http://schemas.microsoft.com/office/powerpoint/2010/main" val="2890894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FF0B5-9F6D-7046-AAB3-AE1D20494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792FE-6FF7-E144-9646-ABCCCD0EC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Présentation</a:t>
            </a:r>
            <a:endParaRPr lang="en-US" dirty="0"/>
          </a:p>
          <a:p>
            <a:r>
              <a:rPr lang="en-US" dirty="0"/>
              <a:t>Azure Automation</a:t>
            </a:r>
          </a:p>
          <a:p>
            <a:r>
              <a:rPr lang="en-US" dirty="0" err="1"/>
              <a:t>Sharepoint</a:t>
            </a:r>
            <a:r>
              <a:rPr lang="en-US" dirty="0"/>
              <a:t> Online</a:t>
            </a:r>
          </a:p>
          <a:p>
            <a:r>
              <a:rPr lang="en-US" dirty="0"/>
              <a:t>Microsoft Flow</a:t>
            </a:r>
          </a:p>
          <a:p>
            <a:r>
              <a:rPr lang="en-US" dirty="0"/>
              <a:t>PowerApps</a:t>
            </a:r>
          </a:p>
          <a:p>
            <a:r>
              <a:rPr lang="en-US" dirty="0" err="1"/>
              <a:t>Démo</a:t>
            </a:r>
            <a:endParaRPr lang="en-US" dirty="0"/>
          </a:p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4252335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77448-426B-8441-B7BF-BE919B956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Présentation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1295F-81AA-694A-910D-60131F6A5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Florent </a:t>
            </a:r>
            <a:r>
              <a:rPr lang="en-US" dirty="0" err="1"/>
              <a:t>Appointaire</a:t>
            </a:r>
            <a:endParaRPr lang="en-US" dirty="0"/>
          </a:p>
          <a:p>
            <a:r>
              <a:rPr lang="en-US" dirty="0"/>
              <a:t>Team Lead Azure @ </a:t>
            </a:r>
            <a:r>
              <a:rPr lang="en-US" dirty="0" err="1"/>
              <a:t>Devoteam</a:t>
            </a:r>
            <a:r>
              <a:rPr lang="en-US" dirty="0"/>
              <a:t> </a:t>
            </a:r>
            <a:r>
              <a:rPr lang="en-US" dirty="0" err="1"/>
              <a:t>CloudOps</a:t>
            </a:r>
            <a:endParaRPr lang="en-US" dirty="0"/>
          </a:p>
          <a:p>
            <a:r>
              <a:rPr lang="en-US" dirty="0"/>
              <a:t>MVP Cloud and Datacenter Management (x3)</a:t>
            </a:r>
          </a:p>
          <a:p>
            <a:r>
              <a:rPr lang="en-US" dirty="0"/>
              <a:t>Azure Solution Architect certified</a:t>
            </a:r>
          </a:p>
          <a:p>
            <a:r>
              <a:rPr lang="en-US" dirty="0"/>
              <a:t>Speaker @ MMSMOA, </a:t>
            </a:r>
            <a:r>
              <a:rPr lang="en-US" dirty="0" err="1"/>
              <a:t>ExpertsLive</a:t>
            </a:r>
            <a:r>
              <a:rPr lang="en-US" dirty="0"/>
              <a:t> EU/NL, FRPSUG, GAB, </a:t>
            </a:r>
            <a:r>
              <a:rPr lang="en-US" dirty="0" err="1"/>
              <a:t>aOS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 err="1"/>
              <a:t>Membre</a:t>
            </a:r>
            <a:r>
              <a:rPr lang="en-US" dirty="0"/>
              <a:t> du SCUGBE et de </a:t>
            </a:r>
            <a:r>
              <a:rPr lang="en-US" dirty="0" err="1"/>
              <a:t>aOS</a:t>
            </a:r>
            <a:r>
              <a:rPr lang="en-US" dirty="0"/>
              <a:t> Community</a:t>
            </a:r>
          </a:p>
          <a:p>
            <a:r>
              <a:rPr lang="en-US" dirty="0"/>
              <a:t>Twitter: @</a:t>
            </a:r>
            <a:r>
              <a:rPr lang="en-US" dirty="0" err="1"/>
              <a:t>florent_app</a:t>
            </a:r>
            <a:endParaRPr lang="en-US" dirty="0"/>
          </a:p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https://cloudyjourney.fr</a:t>
            </a:r>
            <a:r>
              <a:rPr lang="en-US" dirty="0"/>
              <a:t> </a:t>
            </a:r>
          </a:p>
        </p:txBody>
      </p:sp>
      <p:pic>
        <p:nvPicPr>
          <p:cNvPr id="4" name="Google Shape;535;p124">
            <a:extLst>
              <a:ext uri="{FF2B5EF4-FFF2-40B4-BE49-F238E27FC236}">
                <a16:creationId xmlns:a16="http://schemas.microsoft.com/office/drawing/2014/main" id="{A91222B6-8532-BF4D-982B-99C128E78E7B}"/>
              </a:ext>
            </a:extLst>
          </p:cNvPr>
          <p:cNvPicPr preferRelativeResize="0"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70703" y="5129835"/>
            <a:ext cx="5294716" cy="1508994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05A9AE-C1E5-1540-805C-779300F4A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6367" y="2301967"/>
            <a:ext cx="1905000" cy="190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F787C7-4488-5B40-B615-B7FBDDC7FB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0416" y="4311650"/>
            <a:ext cx="2097495" cy="84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97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F2FE1-ECB3-3446-BC50-FF15F12A9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 dirty="0"/>
              <a:t>Azure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0A682-B1E2-9B41-94EF-69CCE7A26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r>
              <a:rPr lang="en-US" dirty="0" err="1"/>
              <a:t>Automatisation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PowerShell, Workflow, Python, etc.</a:t>
            </a:r>
          </a:p>
          <a:p>
            <a:r>
              <a:rPr lang="en-US" dirty="0" err="1"/>
              <a:t>Intégration</a:t>
            </a:r>
            <a:r>
              <a:rPr lang="en-US" dirty="0"/>
              <a:t> avec divers services Azure </a:t>
            </a:r>
            <a:r>
              <a:rPr lang="en-US" dirty="0" err="1"/>
              <a:t>comme</a:t>
            </a:r>
            <a:r>
              <a:rPr lang="en-US" dirty="0"/>
              <a:t> Log Analytics, Azure Backup, etc.</a:t>
            </a:r>
          </a:p>
          <a:p>
            <a:r>
              <a:rPr lang="en-US" dirty="0" err="1"/>
              <a:t>Utilisation</a:t>
            </a:r>
            <a:r>
              <a:rPr lang="en-US" dirty="0"/>
              <a:t> pour le patch management, </a:t>
            </a:r>
            <a:r>
              <a:rPr lang="en-US" dirty="0" err="1"/>
              <a:t>inventaire</a:t>
            </a:r>
            <a:r>
              <a:rPr lang="en-US" dirty="0"/>
              <a:t>, </a:t>
            </a:r>
            <a:r>
              <a:rPr lang="en-US" dirty="0" err="1"/>
              <a:t>suivi</a:t>
            </a:r>
            <a:r>
              <a:rPr lang="en-US" dirty="0"/>
              <a:t> des modifications</a:t>
            </a:r>
          </a:p>
          <a:p>
            <a:r>
              <a:rPr lang="en-US" dirty="0" err="1"/>
              <a:t>Utilisation</a:t>
            </a:r>
            <a:r>
              <a:rPr lang="en-US" dirty="0"/>
              <a:t> de Runbook fait “</a:t>
            </a:r>
            <a:r>
              <a:rPr lang="en-US" dirty="0" err="1"/>
              <a:t>maison</a:t>
            </a:r>
            <a:r>
              <a:rPr lang="en-US" dirty="0"/>
              <a:t>” </a:t>
            </a:r>
            <a:r>
              <a:rPr lang="en-US" dirty="0" err="1"/>
              <a:t>ou</a:t>
            </a:r>
            <a:r>
              <a:rPr lang="en-US" dirty="0"/>
              <a:t> de la </a:t>
            </a:r>
            <a:r>
              <a:rPr lang="en-US" dirty="0" err="1"/>
              <a:t>gallerie</a:t>
            </a:r>
            <a:r>
              <a:rPr lang="en-US" dirty="0"/>
              <a:t>, avec des modules </a:t>
            </a:r>
            <a:r>
              <a:rPr lang="en-US" dirty="0" err="1"/>
              <a:t>personnalisés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de la </a:t>
            </a:r>
            <a:r>
              <a:rPr lang="en-US" dirty="0" err="1"/>
              <a:t>gallerie</a:t>
            </a:r>
            <a:endParaRPr lang="en-US" dirty="0"/>
          </a:p>
          <a:p>
            <a:r>
              <a:rPr lang="en-US" dirty="0" err="1"/>
              <a:t>Automatisation</a:t>
            </a:r>
            <a:r>
              <a:rPr lang="en-US" dirty="0"/>
              <a:t> avec </a:t>
            </a:r>
            <a:r>
              <a:rPr lang="en-US" dirty="0" err="1"/>
              <a:t>une</a:t>
            </a:r>
            <a:r>
              <a:rPr lang="en-US" dirty="0"/>
              <a:t> planification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heure</a:t>
            </a:r>
            <a:r>
              <a:rPr lang="en-US" dirty="0"/>
              <a:t> </a:t>
            </a:r>
            <a:r>
              <a:rPr lang="en-US" dirty="0" err="1"/>
              <a:t>voulue</a:t>
            </a:r>
            <a:endParaRPr lang="en-US" dirty="0"/>
          </a:p>
          <a:p>
            <a:r>
              <a:rPr lang="en-US" dirty="0" err="1"/>
              <a:t>Utilisation</a:t>
            </a:r>
            <a:r>
              <a:rPr lang="en-US" dirty="0"/>
              <a:t> de variables, de certificate, de credentials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9ACDBA-0005-7F4E-A972-F07632E04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1981" y="4591279"/>
            <a:ext cx="2038816" cy="203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88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6C6E1-665E-DA4B-99A2-1624CB856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SharePoint Online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C9E84-26E3-DE42-8126-1B86D0741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Disponible</a:t>
            </a:r>
            <a:r>
              <a:rPr lang="en-US" dirty="0"/>
              <a:t> avec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licence</a:t>
            </a:r>
            <a:r>
              <a:rPr lang="en-US" dirty="0"/>
              <a:t> Office 365 E3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juste</a:t>
            </a:r>
            <a:r>
              <a:rPr lang="en-US" dirty="0"/>
              <a:t> avec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licence</a:t>
            </a:r>
            <a:r>
              <a:rPr lang="en-US" dirty="0"/>
              <a:t> SharePoint Online 1 </a:t>
            </a:r>
            <a:r>
              <a:rPr lang="en-US" dirty="0" err="1"/>
              <a:t>ou</a:t>
            </a:r>
            <a:r>
              <a:rPr lang="en-US" dirty="0"/>
              <a:t> 2</a:t>
            </a:r>
          </a:p>
          <a:p>
            <a:r>
              <a:rPr lang="en-US" dirty="0"/>
              <a:t>Plus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moins</a:t>
            </a:r>
            <a:r>
              <a:rPr lang="en-US" dirty="0"/>
              <a:t> la </a:t>
            </a:r>
            <a:r>
              <a:rPr lang="en-US" dirty="0" err="1"/>
              <a:t>même</a:t>
            </a:r>
            <a:r>
              <a:rPr lang="en-US" dirty="0"/>
              <a:t> chose que SharePoint Server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mode SaaS</a:t>
            </a:r>
          </a:p>
          <a:p>
            <a:r>
              <a:rPr lang="en-US" dirty="0" err="1"/>
              <a:t>Utilisation</a:t>
            </a:r>
            <a:r>
              <a:rPr lang="en-US" dirty="0"/>
              <a:t> pour un blog, un wiki, un site, etc.</a:t>
            </a:r>
          </a:p>
          <a:p>
            <a:r>
              <a:rPr lang="en-US" dirty="0" err="1"/>
              <a:t>Intégration</a:t>
            </a:r>
            <a:r>
              <a:rPr lang="en-US" dirty="0"/>
              <a:t> avec </a:t>
            </a:r>
            <a:r>
              <a:rPr lang="en-US" dirty="0" err="1"/>
              <a:t>différents</a:t>
            </a:r>
            <a:r>
              <a:rPr lang="en-US" dirty="0"/>
              <a:t> </a:t>
            </a:r>
            <a:r>
              <a:rPr lang="en-US" dirty="0" err="1"/>
              <a:t>composant</a:t>
            </a:r>
            <a:r>
              <a:rPr lang="en-US" dirty="0"/>
              <a:t> </a:t>
            </a:r>
            <a:r>
              <a:rPr lang="en-US" dirty="0" err="1"/>
              <a:t>comme</a:t>
            </a:r>
            <a:r>
              <a:rPr lang="en-US" dirty="0"/>
              <a:t> Microsoft Flow, PowerApps, Exchange, Teams, etc.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58572F-296A-A942-AF9C-DC8903696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879" y="5024381"/>
            <a:ext cx="5412167" cy="171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46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6C6E1-665E-DA4B-99A2-1624CB856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Microsoft 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C9E84-26E3-DE42-8126-1B86D0741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Automatisation</a:t>
            </a:r>
            <a:r>
              <a:rPr lang="en-US" dirty="0"/>
              <a:t> de </a:t>
            </a:r>
            <a:r>
              <a:rPr lang="en-US" dirty="0" err="1"/>
              <a:t>façon</a:t>
            </a:r>
            <a:r>
              <a:rPr lang="en-US" dirty="0"/>
              <a:t> </a:t>
            </a:r>
            <a:r>
              <a:rPr lang="en-US" dirty="0" err="1"/>
              <a:t>graphique</a:t>
            </a:r>
            <a:endParaRPr lang="en-US" dirty="0"/>
          </a:p>
          <a:p>
            <a:r>
              <a:rPr lang="en-US" dirty="0" err="1"/>
              <a:t>Intégré</a:t>
            </a:r>
            <a:r>
              <a:rPr lang="en-US" dirty="0"/>
              <a:t> avec Exchange, SharePoint, etc.</a:t>
            </a:r>
          </a:p>
          <a:p>
            <a:pPr lvl="1"/>
            <a:r>
              <a:rPr lang="en-US" dirty="0"/>
              <a:t>Utile pour les end-users, Admin SharePoint, etc.</a:t>
            </a:r>
          </a:p>
          <a:p>
            <a:r>
              <a:rPr lang="en-US" dirty="0" err="1"/>
              <a:t>Différent</a:t>
            </a:r>
            <a:r>
              <a:rPr lang="en-US" dirty="0"/>
              <a:t> de Azure Logic Apps</a:t>
            </a:r>
          </a:p>
          <a:p>
            <a:pPr lvl="1"/>
            <a:r>
              <a:rPr lang="en-US" dirty="0"/>
              <a:t>Utile pour les IT Pro/</a:t>
            </a:r>
            <a:r>
              <a:rPr lang="en-US" dirty="0" err="1"/>
              <a:t>Développeurs</a:t>
            </a:r>
            <a:endParaRPr lang="en-US" dirty="0"/>
          </a:p>
          <a:p>
            <a:r>
              <a:rPr lang="en-US" dirty="0"/>
              <a:t>Plus </a:t>
            </a:r>
            <a:r>
              <a:rPr lang="en-US" dirty="0" err="1"/>
              <a:t>d’informations</a:t>
            </a:r>
            <a:r>
              <a:rPr lang="en-US" dirty="0"/>
              <a:t> </a:t>
            </a:r>
            <a:r>
              <a:rPr lang="en-US" dirty="0" err="1"/>
              <a:t>ici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https://docs.microsoft.com/en-us/azure/azure-functions/functions-compare-logic-apps-ms-flow-webjobs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442A72-8C9B-AC49-9F3B-811D8DB8A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327" y="5374226"/>
            <a:ext cx="5096933" cy="129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53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4CE76-BF85-8E48-8708-2AAD7AFAE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9C53E-B03F-3C4C-ADBC-B6D5748C9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</a:t>
            </a:r>
            <a:r>
              <a:rPr lang="en-US" dirty="0" err="1"/>
              <a:t>d’application</a:t>
            </a:r>
            <a:r>
              <a:rPr lang="en-US" dirty="0"/>
              <a:t> métier </a:t>
            </a:r>
            <a:r>
              <a:rPr lang="en-US" dirty="0" err="1"/>
              <a:t>rapide</a:t>
            </a:r>
            <a:r>
              <a:rPr lang="en-US" dirty="0"/>
              <a:t> et simple</a:t>
            </a:r>
          </a:p>
          <a:p>
            <a:r>
              <a:rPr lang="en-US" dirty="0" err="1"/>
              <a:t>Déploiement</a:t>
            </a:r>
            <a:r>
              <a:rPr lang="en-US" dirty="0"/>
              <a:t> facile de </a:t>
            </a:r>
            <a:r>
              <a:rPr lang="en-US" dirty="0" err="1"/>
              <a:t>l’application</a:t>
            </a:r>
            <a:endParaRPr lang="en-US" dirty="0"/>
          </a:p>
          <a:p>
            <a:r>
              <a:rPr lang="en-US" dirty="0"/>
              <a:t>Applications mobiles et Windows </a:t>
            </a:r>
            <a:r>
              <a:rPr lang="en-US" dirty="0" err="1"/>
              <a:t>disponibles</a:t>
            </a:r>
            <a:endParaRPr lang="en-US" dirty="0"/>
          </a:p>
          <a:p>
            <a:r>
              <a:rPr lang="en-US" dirty="0"/>
              <a:t>Designer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ligne</a:t>
            </a:r>
            <a:endParaRPr lang="en-US" dirty="0"/>
          </a:p>
          <a:p>
            <a:r>
              <a:rPr lang="en-US" dirty="0" err="1"/>
              <a:t>Intégration</a:t>
            </a:r>
            <a:r>
              <a:rPr lang="en-US" dirty="0"/>
              <a:t> des </a:t>
            </a:r>
            <a:r>
              <a:rPr lang="en-US" dirty="0" err="1"/>
              <a:t>données</a:t>
            </a:r>
            <a:r>
              <a:rPr lang="en-US" dirty="0"/>
              <a:t> avec Azure, Office 365, Dynamics 365, etc.</a:t>
            </a:r>
          </a:p>
          <a:p>
            <a:r>
              <a:rPr lang="en-US" dirty="0" err="1"/>
              <a:t>Récupération</a:t>
            </a:r>
            <a:r>
              <a:rPr lang="en-US" dirty="0"/>
              <a:t> des </a:t>
            </a:r>
            <a:r>
              <a:rPr lang="en-US" dirty="0" err="1"/>
              <a:t>données</a:t>
            </a:r>
            <a:r>
              <a:rPr lang="en-US" dirty="0"/>
              <a:t> </a:t>
            </a:r>
            <a:r>
              <a:rPr lang="en-US" dirty="0" err="1"/>
              <a:t>PowerBI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EB96B2-6004-9846-A2DE-7DBF107B7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0845" y="4752623"/>
            <a:ext cx="3917244" cy="195862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681D408-4782-DC45-B438-806395E7213F}"/>
              </a:ext>
            </a:extLst>
          </p:cNvPr>
          <p:cNvSpPr/>
          <p:nvPr/>
        </p:nvSpPr>
        <p:spPr>
          <a:xfrm>
            <a:off x="2729919" y="5094277"/>
            <a:ext cx="1101927" cy="10780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362%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5F45585-A552-4540-BA1F-212543503139}"/>
              </a:ext>
            </a:extLst>
          </p:cNvPr>
          <p:cNvSpPr/>
          <p:nvPr/>
        </p:nvSpPr>
        <p:spPr>
          <a:xfrm>
            <a:off x="4635414" y="5094277"/>
            <a:ext cx="1101927" cy="10780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70%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2E2764F-AE32-D049-9FB9-E5702E70FCF3}"/>
              </a:ext>
            </a:extLst>
          </p:cNvPr>
          <p:cNvSpPr/>
          <p:nvPr/>
        </p:nvSpPr>
        <p:spPr>
          <a:xfrm>
            <a:off x="6540909" y="5094277"/>
            <a:ext cx="1101927" cy="10780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15%</a:t>
            </a:r>
          </a:p>
        </p:txBody>
      </p:sp>
      <p:sp>
        <p:nvSpPr>
          <p:cNvPr id="10" name="Plus 9">
            <a:extLst>
              <a:ext uri="{FF2B5EF4-FFF2-40B4-BE49-F238E27FC236}">
                <a16:creationId xmlns:a16="http://schemas.microsoft.com/office/drawing/2014/main" id="{85454B7A-3446-6B44-A0CA-1F524BE23AC7}"/>
              </a:ext>
            </a:extLst>
          </p:cNvPr>
          <p:cNvSpPr/>
          <p:nvPr/>
        </p:nvSpPr>
        <p:spPr>
          <a:xfrm>
            <a:off x="4058073" y="5503198"/>
            <a:ext cx="355107" cy="344666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lus 10">
            <a:extLst>
              <a:ext uri="{FF2B5EF4-FFF2-40B4-BE49-F238E27FC236}">
                <a16:creationId xmlns:a16="http://schemas.microsoft.com/office/drawing/2014/main" id="{A7823505-FC5B-A14D-B09A-D84FCA256CE6}"/>
              </a:ext>
            </a:extLst>
          </p:cNvPr>
          <p:cNvSpPr/>
          <p:nvPr/>
        </p:nvSpPr>
        <p:spPr>
          <a:xfrm>
            <a:off x="5959575" y="5519337"/>
            <a:ext cx="355107" cy="344666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41318F-7E81-3641-B1A1-F817269E5B2E}"/>
              </a:ext>
            </a:extLst>
          </p:cNvPr>
          <p:cNvSpPr txBox="1"/>
          <p:nvPr/>
        </p:nvSpPr>
        <p:spPr>
          <a:xfrm>
            <a:off x="2628801" y="6292188"/>
            <a:ext cx="1304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Augmentation du ROI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173CBA-1C94-5D48-85E9-D74333AD8BD6}"/>
              </a:ext>
            </a:extLst>
          </p:cNvPr>
          <p:cNvSpPr txBox="1"/>
          <p:nvPr/>
        </p:nvSpPr>
        <p:spPr>
          <a:xfrm>
            <a:off x="4413180" y="6315271"/>
            <a:ext cx="152235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 err="1"/>
              <a:t>Réduction</a:t>
            </a:r>
            <a:r>
              <a:rPr lang="en-US" sz="1050" dirty="0"/>
              <a:t> du </a:t>
            </a:r>
            <a:r>
              <a:rPr lang="en-US" sz="1050" dirty="0" err="1"/>
              <a:t>coût</a:t>
            </a:r>
            <a:r>
              <a:rPr lang="en-US" sz="1050" dirty="0"/>
              <a:t> de </a:t>
            </a:r>
            <a:r>
              <a:rPr lang="en-US" sz="1050" dirty="0" err="1"/>
              <a:t>développement</a:t>
            </a:r>
            <a:endParaRPr lang="en-US" sz="10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4205B6-D8B5-4042-BE45-F3DA22A35036}"/>
              </a:ext>
            </a:extLst>
          </p:cNvPr>
          <p:cNvSpPr txBox="1"/>
          <p:nvPr/>
        </p:nvSpPr>
        <p:spPr>
          <a:xfrm>
            <a:off x="6262623" y="6323655"/>
            <a:ext cx="15223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/>
              <a:t>Efficacité</a:t>
            </a:r>
            <a:r>
              <a:rPr lang="en-US" sz="1100" dirty="0"/>
              <a:t> des </a:t>
            </a:r>
            <a:r>
              <a:rPr lang="en-US" sz="1100" dirty="0" err="1"/>
              <a:t>processus</a:t>
            </a:r>
            <a:r>
              <a:rPr lang="en-US" sz="1100" dirty="0"/>
              <a:t> métier</a:t>
            </a:r>
          </a:p>
        </p:txBody>
      </p:sp>
    </p:spTree>
    <p:extLst>
      <p:ext uri="{BB962C8B-B14F-4D97-AF65-F5344CB8AC3E}">
        <p14:creationId xmlns:p14="http://schemas.microsoft.com/office/powerpoint/2010/main" val="4064480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A733EBD-820A-4FA2-9A24-E3259DA7E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D3D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0E741A-E2A4-7B4C-B4D8-5D1EEA339A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74" r="1" b="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4A187A-A5A0-48DF-94DB-432F7582D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19400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0653D3-0979-244C-923F-6FEC23C13C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35" b="163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9671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364</Words>
  <Application>Microsoft Macintosh PowerPoint</Application>
  <PresentationFormat>Widescreen</PresentationFormat>
  <Paragraphs>53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 Boardroom</vt:lpstr>
      <vt:lpstr>Automatiser Azure avec Azure Automation/Sharepoint Online/Microsoft Flow/PowerApps</vt:lpstr>
      <vt:lpstr>Agenda</vt:lpstr>
      <vt:lpstr>Présentation</vt:lpstr>
      <vt:lpstr>Azure Automation</vt:lpstr>
      <vt:lpstr>SharePoint Online</vt:lpstr>
      <vt:lpstr>Microsoft Flow</vt:lpstr>
      <vt:lpstr>PowerApps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Automatiser Azure avec Azure Automation/Sharepoint Online/Microsoft Flow/PowerApps</dc:title>
  <dc:creator>Florent APPOINTAIRE</dc:creator>
  <cp:lastModifiedBy>Florent APPOINTAIRE</cp:lastModifiedBy>
  <cp:revision>2</cp:revision>
  <dcterms:created xsi:type="dcterms:W3CDTF">2019-03-06T14:41:59Z</dcterms:created>
  <dcterms:modified xsi:type="dcterms:W3CDTF">2019-03-27T20:00:46Z</dcterms:modified>
</cp:coreProperties>
</file>